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E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7" d="100"/>
          <a:sy n="57" d="100"/>
        </p:scale>
        <p:origin x="9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2B9E4-F6C7-4909-ABC3-E6F17F599E1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042D57-E167-49BE-B939-D4A93B3A7F90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93395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42D57-E167-49BE-B939-D4A93B3A7F90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33849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42D57-E167-49BE-B939-D4A93B3A7F90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5824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69EA9-990B-4496-1634-2904AFCF9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C59034-4BEF-A7C8-AF10-707E2A47CC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845E50-6A39-14FA-CF1F-31E59CD91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CCE3B-E540-2A94-0AF2-C8CD23958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1ADDC-ADC3-5F41-0E01-096F8BB74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08302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E5B7C-BA32-B1D8-582F-46ABA5C5E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8CEC8F-64B2-9E4F-6670-EB95FB29DD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FB0A6-51EF-884F-BB55-D47B63C58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4081F-B00E-290C-B76F-E95076770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D6E735-8EF2-BE51-BC27-2B0C289A1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783651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7D1C88-6387-163C-3EFB-7CE67E7B4A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8D07F7-0EDB-0CE4-7E29-6B0F92EB3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FCABF-8A95-9898-0C8B-242473643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46D9B-4D53-ECC0-E451-238ED64F7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C7D3A-664B-F1FE-C148-A98CCDE32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519260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0D08D-A7C8-328E-3652-212F6C5844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DB0907-96BB-AB1E-3691-2ACA87B43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7DE1E4-7AA2-2D37-BFA6-F858C795A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8F9FF8-0D4F-496B-9276-A29AB843F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11C9C-4F8F-C768-9BDB-2E83BAC31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7777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B191C-D011-AA44-B9D0-954813C4C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962DE-CEAA-9302-DFC7-694524827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96A149-D2F7-240A-E87B-830084257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DC87D-E049-7AF8-E497-51A3A1F88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7534C-585C-E6D7-472A-BD449E570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818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F957F-2D0C-DA05-143E-938D3B8D9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8C877-8FC9-EE07-B4A3-35B45637E3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4A653C-E1D7-AAE7-D96B-8046F3A299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00DBF-460C-5C17-531E-0299DFABD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CA701F-7E1A-917C-1FFB-6E4F9EE0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F22CF5-EEE9-798E-7EE6-99AC6124E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488031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3226B-D249-B46F-2B96-4F3298EE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88CC55-1EF0-BAC2-FA08-E8AEB99F0C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8C404F-2730-DBDC-8054-43F0C33D99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B4CF20-003C-DFE6-4DFF-B5AB8B4008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33CFF5-7F9A-C800-C2F7-8E39E0121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6E5F77-6BEF-A8D9-5445-DC73339D4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477C78-D64D-28A6-7DA5-B63D9ED8A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FEC4D8-5A56-BF05-3574-02CD4DF92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53001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AAE16-7A1B-B32A-A5A5-83B9AFC43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DE2A4F-0566-9C96-4126-2C379AC1F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AC7822-D1D3-6EEA-E9A5-3EC7AABD7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2706D-759B-59E4-8D04-FF9ED371B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59212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04DCB9-DFF9-4AB8-E09B-45B33FF6E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CD9D6C-A428-1EE8-332E-E98E387D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E94D3F-2EC0-87A1-B2B1-0173F0079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011012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14587-1B2C-5CAE-5345-9D6CCA76E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85A75B-1159-64E8-8D1F-EC5F3948C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9700E-0138-606E-D7EC-721A9F280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758B3-CD46-F73B-71F1-2FB39CC50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CA7C45-DC3B-6622-5C3F-031C8CA42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19CC72-907C-9A1B-3E83-9039DFBBC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377259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5A64D-7339-3567-0C9F-E4732CC94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65988E-BC38-EEE8-EBCA-C4F282C7EB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1952B-EC04-67C0-B394-5F02661C27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572C34-CE4C-359B-87A8-F35C378E6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90EB9A-CE79-ED53-DB97-E5B422CB5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0B3007-A41C-57F5-8D73-1668CC3FD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2687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B97DFC-FA8C-3DEA-E725-FC634031B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5F44F-867E-C679-87E3-09092F5CA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E2468-948E-8BDB-7E21-D4D31D1AB7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A035BA-3891-4561-8A70-DBA264E34149}" type="datetimeFigureOut">
              <a:rPr lang="nl-NL" smtClean="0"/>
              <a:t>31-10-2023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E672EB-0975-3F39-B421-AED18A7F0A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FA87BB-1BAF-867D-9291-BAC3B4FD13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95E73-3A34-47F3-A820-5A1804567D1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03674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map of the world&#10;&#10;Description automatically generated">
            <a:extLst>
              <a:ext uri="{FF2B5EF4-FFF2-40B4-BE49-F238E27FC236}">
                <a16:creationId xmlns:a16="http://schemas.microsoft.com/office/drawing/2014/main" id="{7104BEF9-FB5E-DCEC-3997-42C5154D0C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50" r="38811" b="26757"/>
          <a:stretch/>
        </p:blipFill>
        <p:spPr>
          <a:xfrm>
            <a:off x="3048" y="0"/>
            <a:ext cx="12188952" cy="6858000"/>
          </a:xfrm>
          <a:prstGeom prst="rect">
            <a:avLst/>
          </a:prstGeom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4695CAF0-A169-9C9E-657C-908A273209FE}"/>
              </a:ext>
            </a:extLst>
          </p:cNvPr>
          <p:cNvSpPr/>
          <p:nvPr/>
        </p:nvSpPr>
        <p:spPr>
          <a:xfrm rot="16200000">
            <a:off x="2058508" y="670934"/>
            <a:ext cx="501805" cy="5241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E84CAD-8F98-F98D-C42D-88037FAAEF80}"/>
              </a:ext>
            </a:extLst>
          </p:cNvPr>
          <p:cNvSpPr txBox="1"/>
          <p:nvPr/>
        </p:nvSpPr>
        <p:spPr>
          <a:xfrm>
            <a:off x="1717290" y="1309560"/>
            <a:ext cx="189570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Switch tabs for different utilities</a:t>
            </a:r>
            <a:endParaRPr lang="nl-NL" dirty="0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711ED7AC-9D4A-38C8-55C4-A82FA44490E2}"/>
              </a:ext>
            </a:extLst>
          </p:cNvPr>
          <p:cNvSpPr/>
          <p:nvPr/>
        </p:nvSpPr>
        <p:spPr>
          <a:xfrm>
            <a:off x="3298153" y="3724153"/>
            <a:ext cx="501805" cy="5241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D53CED-EB7B-C9C3-924A-2289EF5A56B5}"/>
              </a:ext>
            </a:extLst>
          </p:cNvPr>
          <p:cNvSpPr txBox="1"/>
          <p:nvPr/>
        </p:nvSpPr>
        <p:spPr>
          <a:xfrm>
            <a:off x="1919869" y="4454558"/>
            <a:ext cx="189570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Move and zoom as desired</a:t>
            </a:r>
            <a:endParaRPr lang="nl-NL" dirty="0"/>
          </a:p>
        </p:txBody>
      </p:sp>
      <p:pic>
        <p:nvPicPr>
          <p:cNvPr id="16" name="Picture 1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36C59726-E949-31BE-F4F1-88B672EEE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8840" y="4248261"/>
            <a:ext cx="347546" cy="34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319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map of the world&#10;&#10;Description automatically generated">
            <a:extLst>
              <a:ext uri="{FF2B5EF4-FFF2-40B4-BE49-F238E27FC236}">
                <a16:creationId xmlns:a16="http://schemas.microsoft.com/office/drawing/2014/main" id="{1C806AF8-C75D-6AD9-6B53-FC476A245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32" r="38811" b="26763"/>
          <a:stretch/>
        </p:blipFill>
        <p:spPr>
          <a:xfrm>
            <a:off x="0" y="0"/>
            <a:ext cx="12192000" cy="6859715"/>
          </a:xfr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10A06FB-DE9D-AFC9-1DFA-31AC595297EF}"/>
              </a:ext>
            </a:extLst>
          </p:cNvPr>
          <p:cNvSpPr/>
          <p:nvPr/>
        </p:nvSpPr>
        <p:spPr>
          <a:xfrm rot="16200000">
            <a:off x="9700810" y="3986562"/>
            <a:ext cx="501805" cy="5241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D69D67-1E58-8FC3-CFF2-62D6F8D0F182}"/>
              </a:ext>
            </a:extLst>
          </p:cNvPr>
          <p:cNvSpPr txBox="1"/>
          <p:nvPr/>
        </p:nvSpPr>
        <p:spPr>
          <a:xfrm>
            <a:off x="9300117" y="4728118"/>
            <a:ext cx="189570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Click on countries to select</a:t>
            </a:r>
            <a:endParaRPr lang="nl-NL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13124B2-5AFF-434D-2E24-64C532070F11}"/>
              </a:ext>
            </a:extLst>
          </p:cNvPr>
          <p:cNvSpPr/>
          <p:nvPr/>
        </p:nvSpPr>
        <p:spPr>
          <a:xfrm rot="16200000">
            <a:off x="876478" y="1284250"/>
            <a:ext cx="501805" cy="5241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548137-2789-A029-9952-F4A88EA3E998}"/>
              </a:ext>
            </a:extLst>
          </p:cNvPr>
          <p:cNvSpPr txBox="1"/>
          <p:nvPr/>
        </p:nvSpPr>
        <p:spPr>
          <a:xfrm>
            <a:off x="535260" y="1922876"/>
            <a:ext cx="1895707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Current Selection will be show here</a:t>
            </a:r>
            <a:endParaRPr lang="nl-NL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5F4E2CF-D596-B945-0FDD-0C2CB37253F7}"/>
              </a:ext>
            </a:extLst>
          </p:cNvPr>
          <p:cNvSpPr/>
          <p:nvPr/>
        </p:nvSpPr>
        <p:spPr>
          <a:xfrm>
            <a:off x="207404" y="122664"/>
            <a:ext cx="1442976" cy="40237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16262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 descr="A map of the world">
            <a:extLst>
              <a:ext uri="{FF2B5EF4-FFF2-40B4-BE49-F238E27FC236}">
                <a16:creationId xmlns:a16="http://schemas.microsoft.com/office/drawing/2014/main" id="{2DAF69D0-3CCB-F825-63EA-179AB2C6E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07" r="38938" b="26915"/>
          <a:stretch/>
        </p:blipFill>
        <p:spPr>
          <a:xfrm>
            <a:off x="1" y="0"/>
            <a:ext cx="12190476" cy="6858857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A70A3D1-B5C8-D447-0ADB-30A3580E7F2F}"/>
              </a:ext>
            </a:extLst>
          </p:cNvPr>
          <p:cNvSpPr/>
          <p:nvPr/>
        </p:nvSpPr>
        <p:spPr>
          <a:xfrm>
            <a:off x="1902388" y="156120"/>
            <a:ext cx="985777" cy="323384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DBB5992-71BE-C3B9-8728-7F063E7CC793}"/>
              </a:ext>
            </a:extLst>
          </p:cNvPr>
          <p:cNvSpPr txBox="1"/>
          <p:nvPr/>
        </p:nvSpPr>
        <p:spPr>
          <a:xfrm>
            <a:off x="4971584" y="1002299"/>
            <a:ext cx="2831031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For selected countries, </a:t>
            </a:r>
          </a:p>
          <a:p>
            <a:r>
              <a:rPr lang="en-US" dirty="0"/>
              <a:t>select starting and end year </a:t>
            </a:r>
          </a:p>
          <a:p>
            <a:r>
              <a:rPr lang="en-US" dirty="0"/>
              <a:t>and desired </a:t>
            </a:r>
            <a:r>
              <a:rPr lang="nl-NL" dirty="0"/>
              <a:t>indicators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3DF813-D328-E3C5-D8CB-6C3CA0B1679D}"/>
              </a:ext>
            </a:extLst>
          </p:cNvPr>
          <p:cNvSpPr txBox="1"/>
          <p:nvPr/>
        </p:nvSpPr>
        <p:spPr>
          <a:xfrm>
            <a:off x="1393902" y="3484360"/>
            <a:ext cx="166250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Request Graphs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591B6607-4B57-F565-9CEF-A51C2AD996C5}"/>
              </a:ext>
            </a:extLst>
          </p:cNvPr>
          <p:cNvSpPr/>
          <p:nvPr/>
        </p:nvSpPr>
        <p:spPr>
          <a:xfrm rot="10800000">
            <a:off x="4229099" y="1274393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FFBBE439-CF61-729A-075A-AC2BE9C2534D}"/>
              </a:ext>
            </a:extLst>
          </p:cNvPr>
          <p:cNvSpPr/>
          <p:nvPr/>
        </p:nvSpPr>
        <p:spPr>
          <a:xfrm rot="16200000">
            <a:off x="1974253" y="2988528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8EF49A-D230-6388-8AEB-742888AD9A1F}"/>
              </a:ext>
            </a:extLst>
          </p:cNvPr>
          <p:cNvSpPr txBox="1"/>
          <p:nvPr/>
        </p:nvSpPr>
        <p:spPr>
          <a:xfrm>
            <a:off x="1329653" y="5002706"/>
            <a:ext cx="1726755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Location of</a:t>
            </a:r>
            <a:br>
              <a:rPr lang="en-US" dirty="0"/>
            </a:br>
            <a:r>
              <a:rPr lang="en-US" dirty="0"/>
              <a:t>requested graph</a:t>
            </a:r>
          </a:p>
        </p:txBody>
      </p:sp>
    </p:spTree>
    <p:extLst>
      <p:ext uri="{BB962C8B-B14F-4D97-AF65-F5344CB8AC3E}">
        <p14:creationId xmlns:p14="http://schemas.microsoft.com/office/powerpoint/2010/main" val="4207415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map of the world&#10;&#10;Description automatically generated">
            <a:extLst>
              <a:ext uri="{FF2B5EF4-FFF2-40B4-BE49-F238E27FC236}">
                <a16:creationId xmlns:a16="http://schemas.microsoft.com/office/drawing/2014/main" id="{AA6B2962-6441-46BE-12CB-7186FAB8E47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08" r="38811" b="5788"/>
          <a:stretch/>
        </p:blipFill>
        <p:spPr>
          <a:xfrm>
            <a:off x="0" y="-1"/>
            <a:ext cx="12192000" cy="685971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6FB54C9-27C6-7ED3-F731-86D20561A148}"/>
              </a:ext>
            </a:extLst>
          </p:cNvPr>
          <p:cNvSpPr/>
          <p:nvPr/>
        </p:nvSpPr>
        <p:spPr>
          <a:xfrm>
            <a:off x="0" y="0"/>
            <a:ext cx="4159405" cy="680224"/>
          </a:xfrm>
          <a:prstGeom prst="rect">
            <a:avLst/>
          </a:prstGeom>
          <a:solidFill>
            <a:srgbClr val="ADE0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BADC027-5CBB-6ACD-EFC5-647C8D56F69A}"/>
              </a:ext>
            </a:extLst>
          </p:cNvPr>
          <p:cNvSpPr txBox="1"/>
          <p:nvPr/>
        </p:nvSpPr>
        <p:spPr>
          <a:xfrm>
            <a:off x="493646" y="93881"/>
            <a:ext cx="263796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Example graph</a:t>
            </a:r>
          </a:p>
          <a:p>
            <a:r>
              <a:rPr lang="en-US" dirty="0"/>
              <a:t>Hover nodes to see values</a:t>
            </a: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4E8E608A-F61C-C836-4219-A2897E75EFE3}"/>
              </a:ext>
            </a:extLst>
          </p:cNvPr>
          <p:cNvSpPr/>
          <p:nvPr/>
        </p:nvSpPr>
        <p:spPr>
          <a:xfrm rot="5400000">
            <a:off x="1740077" y="801545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C9CA7A-629D-CA4F-8543-9205C97CBB32}"/>
              </a:ext>
            </a:extLst>
          </p:cNvPr>
          <p:cNvSpPr txBox="1"/>
          <p:nvPr/>
        </p:nvSpPr>
        <p:spPr>
          <a:xfrm>
            <a:off x="5272667" y="5618904"/>
            <a:ext cx="2998641" cy="92333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Change Graphs,</a:t>
            </a:r>
          </a:p>
          <a:p>
            <a:r>
              <a:rPr lang="en-US" dirty="0"/>
              <a:t>Change plotting options</a:t>
            </a:r>
          </a:p>
          <a:p>
            <a:r>
              <a:rPr lang="en-US" dirty="0"/>
              <a:t>Allow different export options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C87EB96-6345-818F-9CAB-034006CC8204}"/>
              </a:ext>
            </a:extLst>
          </p:cNvPr>
          <p:cNvSpPr/>
          <p:nvPr/>
        </p:nvSpPr>
        <p:spPr>
          <a:xfrm rot="10800000">
            <a:off x="4530182" y="5890998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9401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84C3E0FA-56AF-27F3-4146-132AF30D085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08" b="18529"/>
          <a:stretch/>
        </p:blipFill>
        <p:spPr>
          <a:xfrm>
            <a:off x="0" y="0"/>
            <a:ext cx="12192000" cy="4784422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5C9D2C-D60B-CE77-E6E4-A268B1728322}"/>
              </a:ext>
            </a:extLst>
          </p:cNvPr>
          <p:cNvSpPr/>
          <p:nvPr/>
        </p:nvSpPr>
        <p:spPr>
          <a:xfrm>
            <a:off x="1876681" y="108101"/>
            <a:ext cx="509680" cy="215286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F22B850-5B0A-EF22-0A4C-6CCFB1713B22}"/>
              </a:ext>
            </a:extLst>
          </p:cNvPr>
          <p:cNvSpPr txBox="1"/>
          <p:nvPr/>
        </p:nvSpPr>
        <p:spPr>
          <a:xfrm>
            <a:off x="3404653" y="595480"/>
            <a:ext cx="249991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Select year and indicator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4E96BB22-F3C9-3420-5418-1B35DC1AC31D}"/>
              </a:ext>
            </a:extLst>
          </p:cNvPr>
          <p:cNvSpPr/>
          <p:nvPr/>
        </p:nvSpPr>
        <p:spPr>
          <a:xfrm rot="10800000">
            <a:off x="2701382" y="595481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FA9B6E7-12F1-8951-D25D-7AE27BCE1681}"/>
              </a:ext>
            </a:extLst>
          </p:cNvPr>
          <p:cNvSpPr txBox="1"/>
          <p:nvPr/>
        </p:nvSpPr>
        <p:spPr>
          <a:xfrm>
            <a:off x="116412" y="2491209"/>
            <a:ext cx="3256533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/>
              <a:t>Switch world and country </a:t>
            </a:r>
            <a:r>
              <a:rPr lang="en-US" dirty="0" err="1"/>
              <a:t>rasters</a:t>
            </a:r>
            <a:endParaRPr lang="en-US" dirty="0"/>
          </a:p>
          <a:p>
            <a:r>
              <a:rPr lang="en-US" dirty="0"/>
              <a:t>Export data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BC653D2-67CE-7B7B-3D69-82E997815DF4}"/>
              </a:ext>
            </a:extLst>
          </p:cNvPr>
          <p:cNvSpPr/>
          <p:nvPr/>
        </p:nvSpPr>
        <p:spPr>
          <a:xfrm rot="16200000">
            <a:off x="1304206" y="1901085"/>
            <a:ext cx="501804" cy="37914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53E2BE42-B945-F6A8-F352-32C64AF4363E}"/>
              </a:ext>
            </a:extLst>
          </p:cNvPr>
          <p:cNvSpPr/>
          <p:nvPr/>
        </p:nvSpPr>
        <p:spPr>
          <a:xfrm>
            <a:off x="10691411" y="712568"/>
            <a:ext cx="501805" cy="524108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EB648E-5CEC-A4B5-8C6D-8AC0D2292A08}"/>
              </a:ext>
            </a:extLst>
          </p:cNvPr>
          <p:cNvSpPr txBox="1"/>
          <p:nvPr/>
        </p:nvSpPr>
        <p:spPr>
          <a:xfrm>
            <a:off x="9313127" y="1442973"/>
            <a:ext cx="1895707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Legend showing </a:t>
            </a:r>
          </a:p>
          <a:p>
            <a:r>
              <a:rPr lang="en-US" dirty="0"/>
              <a:t>units and range of</a:t>
            </a:r>
          </a:p>
          <a:p>
            <a:r>
              <a:rPr lang="en-US" dirty="0"/>
              <a:t>values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22254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77</Words>
  <Application>Microsoft Office PowerPoint</Application>
  <PresentationFormat>Widescreen</PresentationFormat>
  <Paragraphs>22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Castelijn, M. (Moos)</dc:creator>
  <cp:lastModifiedBy>Castelijn, M. (Moos)</cp:lastModifiedBy>
  <cp:revision>1</cp:revision>
  <dcterms:created xsi:type="dcterms:W3CDTF">2023-10-31T09:46:14Z</dcterms:created>
  <dcterms:modified xsi:type="dcterms:W3CDTF">2023-10-31T10:42:03Z</dcterms:modified>
</cp:coreProperties>
</file>

<file path=docProps/thumbnail.jpeg>
</file>